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8" r:id="rId5"/>
    <p:sldId id="260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0FC1A8F-0CED-4FF9-ABCC-7A9E56E1D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F5553A3-3D97-4B54-8D1B-E63909F23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E4A7128-D123-443A-BD04-B0051DBB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7A92EA1-0A78-4846-A57F-9443F29B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0C43956-EDDC-42A4-8026-7636499DA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601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ADDB4A-DEA9-4A0D-AA03-80DBA4BD1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F33F6CB-D27A-4034-B144-0532D3924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6CB7E5E-2B32-4FF0-84A7-FEEB04719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9B98E97-46E8-4E89-9F05-08641D03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682BB12-7C67-4E0D-BE98-CB4A63F3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754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DBAA8B-4559-4AF1-8A53-F579CAC9D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30F6676-3DE8-4F05-9945-5D8921B3A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AFC3507-41BC-4B07-9E64-5B0E837CB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FA2FC6-0EE0-44EC-8E06-0445F10AD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AD14790-BF5F-4920-91B2-7259A8B59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973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A1EACF-984C-4E60-B9BF-1EA71F4EB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85960A-648B-483B-9185-3654971EB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B32D269-25C2-487C-A31A-B6FA307C9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420CFBF-F8E2-428C-B874-0CBFD4C4A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708C861-98CE-4D62-A5DD-302604DB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D4967E8-C6E5-422C-8DA8-1E3A5C75C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2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791CF7-C497-4F14-A9AC-05ECE6E4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5B10D54-29B9-4B06-B3B1-17638F90C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C2CF131-503E-49BB-A575-75A812B9F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5A08842-F5AE-4826-A357-3EE56D653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C0A4B48-BC2D-4C8F-8987-B68E80BC98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2DD6662-3EE8-4DCF-B9E1-5EB52A28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CD23FA5-27DC-4527-8BC9-31F751F6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CA6F278-6C6E-46B8-8EA7-57657784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22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322E54-02F4-41CD-BEB3-D740580C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CF15440-1B77-4056-9FD9-0FF0E333B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9642CDE-F4AC-4277-BA1F-547C6A6FC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516F6EC-C6CE-4D7B-9407-D70005F1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504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E0FF25B-DEDC-4345-8DE2-1C3E5A8D1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DF73DA6-8AE8-4633-B8D2-BA3C315C8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E37EECC-40B3-4542-9C6E-17D3BB9E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39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281537-1564-437C-A4DD-83204960E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81B6701-32C7-40B7-B591-74621C8DC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CCDA16D-EA2A-4ADF-BEB7-20D9F3926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AC84E97-0858-460D-ADFF-A50D42D36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654E7B8-D2F4-4841-90B3-19210613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7EC5E00-41B5-407B-BAC8-A8C873E08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154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06FAD4-A195-4F67-8CC5-229BEF9D1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AC231ACA-7C19-44D5-B0C3-121DE3B31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8BC7AB7-3F7B-4CC7-954B-D5E5E51B4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A0EB67B-451C-49FA-8A7C-50E1D496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C8D4CDB-E25F-4AFC-8D05-A54B638BB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32545D4-5325-43B4-99F2-62C31B7F0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81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BF71E1-4123-4376-8C75-4E86ACEE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76C8193-A4C0-4E0C-9271-80BB5CB77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DD9DEFB-C254-433A-837A-3C487051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722F30B-4FD0-4E3D-890A-713DE15B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AFB4E1-894E-4210-89B9-D20F709A2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936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73934A5-E139-4605-B375-78DA37F64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8012DD2-44B5-450D-9266-8AACD040B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392801C-A17F-405F-A5EA-40CCFBB9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06C7F76-76AF-4D80-B748-5010A3767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D988BEB-698B-4FB2-AAB8-137ED52E1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42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8E876CF-29DE-43BA-975C-005C3751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0C8429-0171-4F65-BC39-D5723216F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B057A0-C2E2-4CD1-9692-4417A8126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76861-A87D-4D3B-B52C-30E6CA0AFAD7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EF15D1-1183-4B30-968B-01275A7C4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BD71661-BB11-4C41-9A56-D74A18474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E506E-7DE4-4615-9615-46E30C3EFE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935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0237C7-25A1-426C-9537-37024770C6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SDGs</a:t>
            </a:r>
            <a:r>
              <a:rPr lang="zh-TW" altLang="en-US" dirty="0"/>
              <a:t>填報系統說明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51AF81C-12CB-4C37-A1FF-0DC4A189E9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711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F3C19417-49F3-45D5-9BCE-508CA59F0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480786"/>
            <a:ext cx="11460174" cy="503942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944F7A6-E918-4271-BBC8-E2E9BB459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366" y="0"/>
            <a:ext cx="2091267" cy="1622955"/>
          </a:xfrm>
        </p:spPr>
        <p:txBody>
          <a:bodyPr/>
          <a:lstStyle/>
          <a:p>
            <a:pPr algn="ctr"/>
            <a:r>
              <a:rPr lang="zh-TW" altLang="en-US" dirty="0"/>
              <a:t>登入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33E545E4-AEE2-492D-8F3B-C2B55ED5D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532519"/>
            <a:ext cx="4962769" cy="9710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海大首頁</a:t>
            </a:r>
            <a:r>
              <a:rPr lang="en-US" altLang="zh-TW" dirty="0"/>
              <a:t>-</a:t>
            </a:r>
            <a:r>
              <a:rPr lang="zh-TW" altLang="en-US" dirty="0"/>
              <a:t>教職員工</a:t>
            </a:r>
            <a:r>
              <a:rPr lang="en-US" altLang="zh-TW" dirty="0"/>
              <a:t>-</a:t>
            </a:r>
            <a:r>
              <a:rPr lang="zh-TW" altLang="en-US" dirty="0"/>
              <a:t>教學務系統</a:t>
            </a:r>
            <a:endParaRPr lang="en-US" altLang="zh-TW" dirty="0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02C725B9-114F-4869-ABAB-C21F50E8D824}"/>
              </a:ext>
            </a:extLst>
          </p:cNvPr>
          <p:cNvCxnSpPr>
            <a:cxnSpLocks/>
          </p:cNvCxnSpPr>
          <p:nvPr/>
        </p:nvCxnSpPr>
        <p:spPr>
          <a:xfrm flipH="1">
            <a:off x="4642339" y="2189285"/>
            <a:ext cx="6339253" cy="1723292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>
            <a:extLst>
              <a:ext uri="{FF2B5EF4-FFF2-40B4-BE49-F238E27FC236}">
                <a16:creationId xmlns:a16="http://schemas.microsoft.com/office/drawing/2014/main" id="{9C05EE4D-09FB-49E9-95E2-E19D45A86BBF}"/>
              </a:ext>
            </a:extLst>
          </p:cNvPr>
          <p:cNvSpPr/>
          <p:nvPr/>
        </p:nvSpPr>
        <p:spPr>
          <a:xfrm>
            <a:off x="10911254" y="1767254"/>
            <a:ext cx="877277" cy="52753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524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44F7A6-E918-4271-BBC8-E2E9BB459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366" y="0"/>
            <a:ext cx="2091267" cy="1622955"/>
          </a:xfrm>
        </p:spPr>
        <p:txBody>
          <a:bodyPr/>
          <a:lstStyle/>
          <a:p>
            <a:pPr algn="ctr"/>
            <a:r>
              <a:rPr lang="zh-TW" altLang="en-US" dirty="0"/>
              <a:t>登入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33E545E4-AEE2-492D-8F3B-C2B55ED5D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651933"/>
            <a:ext cx="3505200" cy="4136496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教學務系統</a:t>
            </a:r>
            <a:endParaRPr lang="en-US" altLang="zh-TW" dirty="0"/>
          </a:p>
          <a:p>
            <a:r>
              <a:rPr lang="zh-TW" altLang="en-US" b="1" dirty="0"/>
              <a:t>登入畫面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0BF90BB-5F72-4F24-932B-B0D168663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894" y="1278468"/>
            <a:ext cx="4948210" cy="535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0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A6456DCB-2A27-4E2B-A702-15E905E37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933" y="692212"/>
            <a:ext cx="2773159" cy="10926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點選</a:t>
            </a:r>
            <a:r>
              <a:rPr lang="en-US" altLang="zh-TW" dirty="0"/>
              <a:t>SDGS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9EA039E-168E-492A-805A-772B685DB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441" y="605366"/>
            <a:ext cx="5319784" cy="564726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3EDEF88-39D1-4B8B-8D39-D996C344110E}"/>
              </a:ext>
            </a:extLst>
          </p:cNvPr>
          <p:cNvSpPr/>
          <p:nvPr/>
        </p:nvSpPr>
        <p:spPr>
          <a:xfrm>
            <a:off x="782650" y="3058745"/>
            <a:ext cx="2518182" cy="89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</a:rPr>
              <a:t>質化指標填報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algn="ctr"/>
            <a:r>
              <a:rPr lang="en-US" altLang="zh-TW" sz="2800" dirty="0">
                <a:solidFill>
                  <a:schemeClr val="tx1"/>
                </a:solidFill>
              </a:rPr>
              <a:t>(</a:t>
            </a:r>
            <a:r>
              <a:rPr lang="zh-TW" altLang="en-US" sz="2800" dirty="0">
                <a:solidFill>
                  <a:schemeClr val="tx1"/>
                </a:solidFill>
              </a:rPr>
              <a:t>全校</a:t>
            </a:r>
            <a:r>
              <a:rPr lang="en-US" altLang="zh-TW" sz="2800" dirty="0">
                <a:solidFill>
                  <a:schemeClr val="tx1"/>
                </a:solidFill>
              </a:rPr>
              <a:t>)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cxnSp>
        <p:nvCxnSpPr>
          <p:cNvPr id="7" name="接點: 肘形 6">
            <a:extLst>
              <a:ext uri="{FF2B5EF4-FFF2-40B4-BE49-F238E27FC236}">
                <a16:creationId xmlns:a16="http://schemas.microsoft.com/office/drawing/2014/main" id="{A0E6ADE7-1E0F-48CC-B0E3-49E7E2D3276B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3300832" y="3297115"/>
            <a:ext cx="1060153" cy="210038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976401B-1E30-48E9-90F4-A10CB0B1CE62}"/>
              </a:ext>
            </a:extLst>
          </p:cNvPr>
          <p:cNvSpPr/>
          <p:nvPr/>
        </p:nvSpPr>
        <p:spPr>
          <a:xfrm>
            <a:off x="778933" y="4368800"/>
            <a:ext cx="2518182" cy="896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chemeClr val="tx1"/>
                </a:solidFill>
              </a:rPr>
              <a:t>量化指標填報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algn="ctr"/>
            <a:r>
              <a:rPr lang="en-US" altLang="zh-TW" sz="2800" dirty="0">
                <a:solidFill>
                  <a:schemeClr val="tx1"/>
                </a:solidFill>
              </a:rPr>
              <a:t>(</a:t>
            </a:r>
            <a:r>
              <a:rPr lang="zh-TW" altLang="en-US" sz="2800" dirty="0">
                <a:solidFill>
                  <a:schemeClr val="tx1"/>
                </a:solidFill>
              </a:rPr>
              <a:t>部分單位</a:t>
            </a:r>
            <a:r>
              <a:rPr lang="en-US" altLang="zh-TW" sz="2800" dirty="0">
                <a:solidFill>
                  <a:schemeClr val="tx1"/>
                </a:solidFill>
              </a:rPr>
              <a:t>)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cxnSp>
        <p:nvCxnSpPr>
          <p:cNvPr id="13" name="接點: 肘形 12">
            <a:extLst>
              <a:ext uri="{FF2B5EF4-FFF2-40B4-BE49-F238E27FC236}">
                <a16:creationId xmlns:a16="http://schemas.microsoft.com/office/drawing/2014/main" id="{96C809D1-2C46-40FB-9F20-F6013E68E026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3297115" y="4606190"/>
            <a:ext cx="1063870" cy="211018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接點: 肘形 17">
            <a:extLst>
              <a:ext uri="{FF2B5EF4-FFF2-40B4-BE49-F238E27FC236}">
                <a16:creationId xmlns:a16="http://schemas.microsoft.com/office/drawing/2014/main" id="{849EFA34-07F1-4E25-97A1-BA3B6F1893A2}"/>
              </a:ext>
            </a:extLst>
          </p:cNvPr>
          <p:cNvCxnSpPr>
            <a:cxnSpLocks/>
          </p:cNvCxnSpPr>
          <p:nvPr/>
        </p:nvCxnSpPr>
        <p:spPr>
          <a:xfrm>
            <a:off x="2681654" y="1450731"/>
            <a:ext cx="1573823" cy="1195754"/>
          </a:xfrm>
          <a:prstGeom prst="bent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4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CE6AFC-C71D-47F0-9FAF-B462822A2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4646" y="-35851"/>
            <a:ext cx="10004941" cy="121655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質性表單說明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1BE335-B973-4AAC-B44E-CC2686A8A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43" y="936095"/>
            <a:ext cx="2371180" cy="56557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200" dirty="0"/>
              <a:t>1. </a:t>
            </a:r>
            <a:r>
              <a:rPr lang="zh-TW" altLang="en-US" sz="1200" dirty="0"/>
              <a:t>填寫單位</a:t>
            </a:r>
            <a:r>
              <a:rPr lang="en-US" altLang="zh-TW" sz="1200" dirty="0"/>
              <a:t>(</a:t>
            </a:r>
            <a:r>
              <a:rPr lang="zh-TW" altLang="en-US" sz="1200" dirty="0"/>
              <a:t>中英文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2. SDG</a:t>
            </a:r>
            <a:r>
              <a:rPr lang="zh-TW" altLang="en-US" sz="1200" dirty="0"/>
              <a:t>活動</a:t>
            </a:r>
            <a:r>
              <a:rPr lang="en-US" altLang="zh-TW" sz="1200" dirty="0"/>
              <a:t>(</a:t>
            </a:r>
            <a:r>
              <a:rPr lang="zh-TW" altLang="en-US" sz="1200" dirty="0"/>
              <a:t>打勾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3. </a:t>
            </a:r>
            <a:r>
              <a:rPr lang="zh-TW" altLang="en-US" sz="1200" dirty="0"/>
              <a:t>選擇</a:t>
            </a:r>
            <a:r>
              <a:rPr lang="en-US" altLang="zh-TW" sz="1200" dirty="0"/>
              <a:t>SDG</a:t>
            </a:r>
            <a:r>
              <a:rPr lang="zh-TW" altLang="en-US" sz="1200" dirty="0"/>
              <a:t>類別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     (</a:t>
            </a:r>
            <a:r>
              <a:rPr lang="zh-TW" altLang="en-US" sz="1200" dirty="0"/>
              <a:t>游標移至可顯示定義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4. </a:t>
            </a:r>
            <a:r>
              <a:rPr lang="zh-TW" altLang="en-US" sz="1200" dirty="0"/>
              <a:t>活動名稱</a:t>
            </a:r>
            <a:r>
              <a:rPr lang="en-US" altLang="zh-TW" sz="1200" dirty="0"/>
              <a:t>(</a:t>
            </a:r>
            <a:r>
              <a:rPr lang="zh-TW" altLang="en-US" sz="1200" dirty="0"/>
              <a:t>中英文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5. </a:t>
            </a:r>
            <a:r>
              <a:rPr lang="zh-TW" altLang="en-US" sz="1200" dirty="0"/>
              <a:t>活動期間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6. </a:t>
            </a:r>
            <a:r>
              <a:rPr lang="zh-TW" altLang="en-US" sz="1200" dirty="0"/>
              <a:t>活動地點</a:t>
            </a:r>
            <a:r>
              <a:rPr lang="en-US" altLang="zh-TW" sz="1200" dirty="0"/>
              <a:t>(</a:t>
            </a:r>
            <a:r>
              <a:rPr lang="zh-TW" altLang="en-US" sz="1200" dirty="0"/>
              <a:t>中英文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7. </a:t>
            </a:r>
            <a:r>
              <a:rPr lang="zh-TW" altLang="en-US" sz="1200" dirty="0"/>
              <a:t>本校在此活動中的定位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8. </a:t>
            </a:r>
            <a:r>
              <a:rPr lang="zh-TW" altLang="en-US" sz="1200" dirty="0"/>
              <a:t>國際參與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9. </a:t>
            </a:r>
            <a:r>
              <a:rPr lang="zh-TW" altLang="en-US" sz="1200" dirty="0"/>
              <a:t>出國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10. </a:t>
            </a:r>
            <a:r>
              <a:rPr lang="zh-TW" altLang="en-US" sz="1200" dirty="0"/>
              <a:t>市政參與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11. </a:t>
            </a:r>
            <a:r>
              <a:rPr lang="zh-TW" altLang="en-US" sz="1200" dirty="0"/>
              <a:t>內容摘要</a:t>
            </a:r>
            <a:r>
              <a:rPr lang="en-US" altLang="zh-TW" sz="1200" dirty="0"/>
              <a:t>(</a:t>
            </a:r>
            <a:r>
              <a:rPr lang="zh-TW" altLang="en-US" sz="1200" dirty="0"/>
              <a:t>中英文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12. </a:t>
            </a:r>
            <a:r>
              <a:rPr lang="zh-TW" altLang="en-US" sz="1200" dirty="0"/>
              <a:t>活動照片</a:t>
            </a:r>
            <a:r>
              <a:rPr lang="en-US" altLang="zh-TW" sz="1200" dirty="0"/>
              <a:t>(</a:t>
            </a:r>
            <a:r>
              <a:rPr lang="zh-TW" altLang="en-US" sz="1200" dirty="0"/>
              <a:t>至少</a:t>
            </a:r>
            <a:r>
              <a:rPr lang="en-US" altLang="zh-TW" sz="1200" dirty="0"/>
              <a:t>2</a:t>
            </a:r>
            <a:r>
              <a:rPr lang="zh-TW" altLang="en-US" sz="1200" dirty="0"/>
              <a:t>張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      (</a:t>
            </a:r>
            <a:r>
              <a:rPr lang="zh-TW" altLang="en-US" sz="1200" dirty="0"/>
              <a:t>記得按附加才算完成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en-US" altLang="zh-TW" sz="1200" dirty="0"/>
              <a:t>13. </a:t>
            </a:r>
            <a:r>
              <a:rPr lang="zh-TW" altLang="en-US" sz="1200" dirty="0"/>
              <a:t>成果連結網址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14. </a:t>
            </a:r>
            <a:r>
              <a:rPr lang="zh-TW" altLang="en-US" sz="1200" dirty="0"/>
              <a:t>成果報告、計畫書、佐證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/>
              <a:t>     (</a:t>
            </a:r>
            <a:r>
              <a:rPr lang="zh-TW" altLang="en-US" sz="1200" dirty="0"/>
              <a:t>記得按附加才算完成</a:t>
            </a:r>
            <a:r>
              <a:rPr lang="en-US" altLang="zh-TW" sz="1200" dirty="0"/>
              <a:t>)</a:t>
            </a:r>
          </a:p>
          <a:p>
            <a:pPr marL="0" indent="0">
              <a:buNone/>
            </a:pPr>
            <a:r>
              <a:rPr lang="zh-TW" altLang="en-US" sz="1400" dirty="0"/>
              <a:t>最後請點</a:t>
            </a:r>
            <a:r>
              <a:rPr lang="en-US" altLang="zh-TW" sz="1400" dirty="0"/>
              <a:t>[</a:t>
            </a:r>
            <a:r>
              <a:rPr lang="zh-TW" altLang="en-US" sz="1400" dirty="0"/>
              <a:t>存檔</a:t>
            </a:r>
            <a:r>
              <a:rPr lang="en-US" altLang="zh-TW" sz="1400" dirty="0"/>
              <a:t>]</a:t>
            </a:r>
            <a:r>
              <a:rPr lang="zh-TW" altLang="en-US" sz="1400" dirty="0"/>
              <a:t>才算完成</a:t>
            </a:r>
            <a:endParaRPr lang="en-US" altLang="zh-TW" sz="1400" dirty="0"/>
          </a:p>
          <a:p>
            <a:pPr marL="0" indent="0">
              <a:buNone/>
            </a:pPr>
            <a:r>
              <a:rPr lang="zh-TW" altLang="en-US" sz="1400" dirty="0"/>
              <a:t>感謝配合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B6C0511-64C4-4615-ABCB-8F1784535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182" y="990600"/>
            <a:ext cx="9257405" cy="554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61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168</Words>
  <Application>Microsoft Office PowerPoint</Application>
  <PresentationFormat>寬螢幕</PresentationFormat>
  <Paragraphs>34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佈景主題</vt:lpstr>
      <vt:lpstr>SDGs填報系統說明</vt:lpstr>
      <vt:lpstr>登入</vt:lpstr>
      <vt:lpstr>登入</vt:lpstr>
      <vt:lpstr>PowerPoint 簡報</vt:lpstr>
      <vt:lpstr>質性表單說明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SDGs填報系統說明</dc:title>
  <dc:creator>永續中心_分機1423</dc:creator>
  <cp:lastModifiedBy>桂玲 顏</cp:lastModifiedBy>
  <cp:revision>11</cp:revision>
  <dcterms:created xsi:type="dcterms:W3CDTF">2026-09-23T01:44:01Z</dcterms:created>
  <dcterms:modified xsi:type="dcterms:W3CDTF">2026-09-23T05:31:33Z</dcterms:modified>
</cp:coreProperties>
</file>